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3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80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870" autoAdjust="0"/>
  </p:normalViewPr>
  <p:slideViewPr>
    <p:cSldViewPr snapToGrid="0">
      <p:cViewPr varScale="1">
        <p:scale>
          <a:sx n="96" d="100"/>
          <a:sy n="96" d="100"/>
        </p:scale>
        <p:origin x="86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presProps" Target="presProps.xml" /><Relationship Id="rId50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notesMaster" Target="notesMasters/notesMaster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viewProps" Target="viewProps.xml" /><Relationship Id="rId8" Type="http://schemas.openxmlformats.org/officeDocument/2006/relationships/slide" Target="slides/slide7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9A93A-E01E-40FC-AB2B-F456C352B42E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584B1-FACE-4190-B08E-5E060451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75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584B1-FACE-4190-B08E-5E060451F5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0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191-C048-4C5A-B9D9-9A38FFF9C1F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1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191-C048-4C5A-B9D9-9A38FFF9C1F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25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191-C048-4C5A-B9D9-9A38FFF9C1F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89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191-C048-4C5A-B9D9-9A38FFF9C1F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0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191-C048-4C5A-B9D9-9A38FFF9C1F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7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191-C048-4C5A-B9D9-9A38FFF9C1F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1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191-C048-4C5A-B9D9-9A38FFF9C1F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191-C048-4C5A-B9D9-9A38FFF9C1F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191-C048-4C5A-B9D9-9A38FFF9C1F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8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191-C048-4C5A-B9D9-9A38FFF9C1F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01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191-C048-4C5A-B9D9-9A38FFF9C1F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39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64191-C048-4C5A-B9D9-9A38FFF9C1F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5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6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6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6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6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6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6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6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6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6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6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6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hyperlink" Target="https://us-east-1.console.aws.amazon.com/iam/home#/policies/arn:aws:iam::aws:policy/AmazonEC2FullAccess" TargetMode="External" /><Relationship Id="rId1" Type="http://schemas.openxmlformats.org/officeDocument/2006/relationships/slideLayout" Target="../slideLayouts/slideLayout6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6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6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6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6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6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7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 /><Relationship Id="rId1" Type="http://schemas.openxmlformats.org/officeDocument/2006/relationships/slideLayout" Target="../slideLayouts/slideLayout7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7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7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6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7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7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7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7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7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7.xml" 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DEPLOYMENT OFV SERVICES IN AWS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T.Harika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973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VPC(Virtual Private Cloud)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2108" y="1415332"/>
            <a:ext cx="10805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AWS Management Console  choose service, choose </a:t>
            </a:r>
            <a:r>
              <a:rPr lang="en-US" dirty="0" err="1"/>
              <a:t>vpc</a:t>
            </a:r>
            <a:endParaRPr lang="en-US" dirty="0"/>
          </a:p>
          <a:p>
            <a:r>
              <a:rPr lang="en-US" dirty="0"/>
              <a:t>2.At the top check the location N. Virginia (us-east-1)</a:t>
            </a:r>
          </a:p>
          <a:p>
            <a:r>
              <a:rPr lang="en-US" dirty="0"/>
              <a:t>3.Choose the create </a:t>
            </a:r>
            <a:r>
              <a:rPr lang="en-US" dirty="0" err="1"/>
              <a:t>vpc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47" y="2401294"/>
            <a:ext cx="908039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5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075" y="174929"/>
            <a:ext cx="11855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      4. Type the name of the </a:t>
            </a:r>
            <a:r>
              <a:rPr lang="en-US" dirty="0" err="1"/>
              <a:t>vpc</a:t>
            </a:r>
            <a:r>
              <a:rPr lang="en-US" dirty="0"/>
              <a:t> </a:t>
            </a:r>
          </a:p>
          <a:p>
            <a:r>
              <a:rPr lang="en-US" dirty="0"/>
              <a:t>      5. Set the no of Availability Zones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6" y="1187020"/>
            <a:ext cx="954156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85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246490"/>
            <a:ext cx="1173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Adjust the </a:t>
            </a:r>
            <a:r>
              <a:rPr lang="en-US" dirty="0" err="1"/>
              <a:t>ip</a:t>
            </a:r>
            <a:r>
              <a:rPr lang="en-US" dirty="0"/>
              <a:t> address of public and private ,NAT gateways and VPC endpoints </a:t>
            </a:r>
          </a:p>
          <a:p>
            <a:r>
              <a:rPr lang="en-US" dirty="0"/>
              <a:t>7.Click on the create </a:t>
            </a:r>
            <a:r>
              <a:rPr lang="en-US" dirty="0" err="1"/>
              <a:t>vpc</a:t>
            </a:r>
            <a:r>
              <a:rPr lang="en-US" dirty="0"/>
              <a:t>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1" y="1043895"/>
            <a:ext cx="10058400" cy="489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82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0101" y="39757"/>
            <a:ext cx="11696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8. Click on view </a:t>
            </a:r>
            <a:r>
              <a:rPr lang="en-US" dirty="0" err="1"/>
              <a:t>vpc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3" y="994892"/>
            <a:ext cx="9501808" cy="53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2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2495" y="198783"/>
            <a:ext cx="11402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9. In the left navigation pane, choose </a:t>
            </a:r>
            <a:r>
              <a:rPr lang="en-US" b="1" dirty="0"/>
              <a:t>Subnets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10.Click on create subnets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76" y="1296062"/>
            <a:ext cx="9199659" cy="442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33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1291" y="270344"/>
            <a:ext cx="11640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11. VPC ID: lab-</a:t>
            </a:r>
            <a:r>
              <a:rPr kumimoji="0" lang="en-US" sz="160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vpc</a:t>
            </a: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(select from the menu).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Subnet name: lab-subnet-public2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Availability Zone: Select the </a:t>
            </a:r>
            <a:r>
              <a:rPr kumimoji="0" lang="en-US" sz="160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Availability Zone (for example, us-east-1b)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IPv4 CIDR block: 10.0.2.0/24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 Click on create subnet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3F4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05" y="1657394"/>
            <a:ext cx="10058400" cy="494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19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812" y="278296"/>
            <a:ext cx="11195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13.Again click on  create subnet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VPC ID: lab-</a:t>
            </a:r>
            <a:r>
              <a:rPr kumimoji="0" lang="en-US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vpc</a:t>
            </a:r>
            <a:endParaRPr kumimoji="0" lang="en-US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Subnet name: lab-subnet-private2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Availability Zone: Select the </a:t>
            </a:r>
            <a:r>
              <a:rPr kumimoji="0" lang="en-US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Availability Zone (for example, us-east-1b)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IPv4 CIDR block: 10.0.3.0/24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 Choose create subnet</a:t>
            </a:r>
            <a:endParaRPr kumimoji="0" lang="en-US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065475" y="947502"/>
            <a:ext cx="65" cy="553998"/>
          </a:xfrm>
          <a:prstGeom prst="rect">
            <a:avLst/>
          </a:prstGeom>
          <a:solidFill>
            <a:srgbClr val="F3F4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91" y="2032622"/>
            <a:ext cx="9613126" cy="451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45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3224" y="381663"/>
            <a:ext cx="11052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15. In the left navigation pane, choose Route tables.</a:t>
            </a:r>
          </a:p>
          <a:p>
            <a:r>
              <a:rPr lang="en-US" dirty="0"/>
              <a:t>16. Select the lab-rtb-private1-us-east-1a route table.</a:t>
            </a:r>
          </a:p>
          <a:p>
            <a:r>
              <a:rPr lang="en-US" dirty="0"/>
              <a:t>17.In the lower pane, choose the Routes tab.</a:t>
            </a:r>
          </a:p>
          <a:p>
            <a:r>
              <a:rPr lang="en-US" dirty="0"/>
              <a:t>18. Choose the Subnet associations tab and choose Edit subnet associations</a:t>
            </a:r>
          </a:p>
          <a:p>
            <a:r>
              <a:rPr lang="en-US" dirty="0"/>
              <a:t>19. Leave lab-subnet-private1-us-east-1a selected, but also select lab-subnet-private2 and Save associations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11504" r="1767" b="9461"/>
          <a:stretch/>
        </p:blipFill>
        <p:spPr>
          <a:xfrm>
            <a:off x="1645920" y="1858991"/>
            <a:ext cx="6639339" cy="28895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 t="22345" r="2135" b="24251"/>
          <a:stretch/>
        </p:blipFill>
        <p:spPr>
          <a:xfrm>
            <a:off x="1645920" y="4766807"/>
            <a:ext cx="7021001" cy="20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41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981" y="214685"/>
            <a:ext cx="11282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 Select the lab-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rtb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-public route table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21. In the lower pane, choose the Routes tab.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22. Choose the Subnet associations tab and choose Edit subnet associations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23. Leave lab-subnet-public1-us-east-1a selected, but also select lab-subnet-public2 and Save associations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1" t="10821" r="538" b="15196"/>
          <a:stretch/>
        </p:blipFill>
        <p:spPr>
          <a:xfrm>
            <a:off x="2115048" y="1415014"/>
            <a:ext cx="6440556" cy="3427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" t="23830" r="1228" b="17508"/>
          <a:stretch/>
        </p:blipFill>
        <p:spPr>
          <a:xfrm>
            <a:off x="1971922" y="4875822"/>
            <a:ext cx="7477406" cy="195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06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2737" y="246490"/>
            <a:ext cx="114578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24. In the left navigation pane, choose </a:t>
            </a:r>
            <a:r>
              <a:rPr lang="en-US" b="1" dirty="0"/>
              <a:t>Security groups</a:t>
            </a:r>
            <a:r>
              <a:rPr lang="en-US" dirty="0"/>
              <a:t>.</a:t>
            </a:r>
          </a:p>
          <a:p>
            <a:r>
              <a:rPr lang="en-US" dirty="0"/>
              <a:t>25.Choose </a:t>
            </a:r>
            <a:r>
              <a:rPr lang="en-US" b="1" dirty="0"/>
              <a:t>Create security group </a:t>
            </a:r>
            <a:r>
              <a:rPr lang="en-US" dirty="0"/>
              <a:t>and then configure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26.</a:t>
            </a: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Security group name: Web Security Group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Description: Enable HTTP access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VPC: choose the X to remove the currently selected VPC, then from the drop down list choose lab-</a:t>
            </a:r>
            <a:r>
              <a:rPr kumimoji="0" lang="en-US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vpc</a:t>
            </a:r>
            <a:endParaRPr kumimoji="0" lang="en-US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3F4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28" y="1884458"/>
            <a:ext cx="9581322" cy="454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3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EC2(Elastic Compute cloud)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1800" dirty="0"/>
              <a:t>AWS Management Console  choose service , choose ec2</a:t>
            </a:r>
          </a:p>
          <a:p>
            <a:pPr marL="342900" indent="-342900">
              <a:buAutoNum type="arabicPeriod"/>
            </a:pPr>
            <a:r>
              <a:rPr lang="en-US" sz="1800" dirty="0"/>
              <a:t>On left side we see instances .choose instances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57" y="2560320"/>
            <a:ext cx="8309113" cy="38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71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030" y="230832"/>
            <a:ext cx="11060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27. the Inbound rules pane, choose Add rules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28.</a:t>
            </a: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Configure the following settings:</a:t>
            </a:r>
          </a:p>
          <a:p>
            <a:r>
              <a:rPr kumimoji="0" lang="en-US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Type: </a:t>
            </a:r>
            <a:r>
              <a:rPr kumimoji="0" lang="en-US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</a:p>
          <a:p>
            <a:r>
              <a:rPr kumimoji="0" lang="en-US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Source: </a:t>
            </a:r>
            <a:r>
              <a:rPr kumimoji="0" lang="en-US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Anywhere-IPv4</a:t>
            </a:r>
            <a:endParaRPr 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US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Description: Permit web requests</a:t>
            </a:r>
          </a:p>
          <a:p>
            <a:r>
              <a:rPr lang="en-US" dirty="0"/>
              <a:t>29. Scroll to the bottom of the page and choose Create security group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230833"/>
            <a:ext cx="43282" cy="461665"/>
          </a:xfrm>
          <a:prstGeom prst="rect">
            <a:avLst/>
          </a:prstGeom>
          <a:solidFill>
            <a:srgbClr val="F3F4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99" y="2083243"/>
            <a:ext cx="8969071" cy="426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35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7322" y="341906"/>
            <a:ext cx="1188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30.</a:t>
            </a:r>
            <a:r>
              <a:rPr lang="en-US" b="1" dirty="0"/>
              <a:t> Services</a:t>
            </a:r>
            <a:r>
              <a:rPr lang="en-US" dirty="0"/>
              <a:t>, search for and choose </a:t>
            </a:r>
            <a:r>
              <a:rPr lang="en-US" b="1" dirty="0"/>
              <a:t>EC2</a:t>
            </a:r>
            <a:r>
              <a:rPr lang="en-US" dirty="0"/>
              <a:t> to open the  EC2 console and choose </a:t>
            </a:r>
            <a:r>
              <a:rPr lang="en-US" b="1" dirty="0"/>
              <a:t>Launch instance</a:t>
            </a:r>
            <a:r>
              <a:rPr lang="en-US" dirty="0"/>
              <a:t>.</a:t>
            </a:r>
          </a:p>
          <a:p>
            <a:r>
              <a:rPr lang="en-US" dirty="0"/>
              <a:t>31. Name the </a:t>
            </a:r>
            <a:r>
              <a:rPr lang="en-US" dirty="0" err="1"/>
              <a:t>instance:Web</a:t>
            </a:r>
            <a:r>
              <a:rPr lang="en-US" dirty="0"/>
              <a:t> Server 1</a:t>
            </a:r>
          </a:p>
          <a:p>
            <a:r>
              <a:rPr lang="en-US" dirty="0"/>
              <a:t>32. Choose an AMI from which to create the instance      and keep the default </a:t>
            </a:r>
            <a:r>
              <a:rPr lang="en-US" b="1" dirty="0"/>
              <a:t>Amazon Linux</a:t>
            </a:r>
            <a:r>
              <a:rPr lang="en-US" dirty="0"/>
              <a:t> selected. </a:t>
            </a:r>
          </a:p>
          <a:p>
            <a:r>
              <a:rPr lang="en-US" dirty="0"/>
              <a:t>33. Choose an Instance </a:t>
            </a:r>
            <a:r>
              <a:rPr lang="en-US" dirty="0" err="1"/>
              <a:t>type:keep</a:t>
            </a:r>
            <a:r>
              <a:rPr lang="en-US" dirty="0"/>
              <a:t> the default </a:t>
            </a:r>
            <a:r>
              <a:rPr lang="en-US" b="1" dirty="0"/>
              <a:t>t2.micro</a:t>
            </a:r>
            <a:r>
              <a:rPr lang="en-US" dirty="0"/>
              <a:t> selected.</a:t>
            </a:r>
          </a:p>
          <a:p>
            <a:r>
              <a:rPr lang="en-US" dirty="0"/>
              <a:t>34. From the </a:t>
            </a:r>
            <a:r>
              <a:rPr lang="en-US" b="1" dirty="0"/>
              <a:t>Key pair name</a:t>
            </a:r>
            <a:r>
              <a:rPr lang="en-US" dirty="0"/>
              <a:t> menu, select </a:t>
            </a:r>
            <a:r>
              <a:rPr lang="en-US" b="1" dirty="0" err="1"/>
              <a:t>vockey</a:t>
            </a:r>
            <a:r>
              <a:rPr lang="en-US" dirty="0"/>
              <a:t>.</a:t>
            </a:r>
          </a:p>
          <a:p>
            <a:r>
              <a:rPr lang="en-US" dirty="0"/>
              <a:t>35. Configure the Network </a:t>
            </a:r>
            <a:r>
              <a:rPr lang="en-US" dirty="0" err="1"/>
              <a:t>settings:choose</a:t>
            </a:r>
            <a:r>
              <a:rPr lang="en-US" dirty="0"/>
              <a:t> </a:t>
            </a:r>
            <a:r>
              <a:rPr lang="en-US" b="1" dirty="0"/>
              <a:t>Edit</a:t>
            </a:r>
            <a:r>
              <a:rPr lang="en-US" dirty="0"/>
              <a:t>, then configure:</a:t>
            </a:r>
          </a:p>
          <a:p>
            <a:r>
              <a:rPr lang="en-US" dirty="0"/>
              <a:t>     </a:t>
            </a:r>
            <a:r>
              <a:rPr lang="en-US" b="1" dirty="0"/>
              <a:t>Network:</a:t>
            </a:r>
            <a:r>
              <a:rPr lang="en-US" dirty="0"/>
              <a:t> </a:t>
            </a:r>
            <a:r>
              <a:rPr lang="en-US" i="1" dirty="0"/>
              <a:t>lab-</a:t>
            </a:r>
            <a:r>
              <a:rPr lang="en-US" i="1" dirty="0" err="1"/>
              <a:t>vpc</a:t>
            </a:r>
            <a:r>
              <a:rPr lang="en-US" dirty="0"/>
              <a:t> </a:t>
            </a:r>
          </a:p>
          <a:p>
            <a:r>
              <a:rPr lang="en-US" b="1" dirty="0"/>
              <a:t>      Subnet:</a:t>
            </a:r>
            <a:r>
              <a:rPr lang="en-US" dirty="0"/>
              <a:t> </a:t>
            </a:r>
            <a:r>
              <a:rPr lang="en-US" i="1" dirty="0"/>
              <a:t>lab-subnet-public2</a:t>
            </a:r>
            <a:r>
              <a:rPr lang="en-US" dirty="0"/>
              <a:t> (</a:t>
            </a:r>
            <a:r>
              <a:rPr lang="en-US" i="1" dirty="0"/>
              <a:t>not</a:t>
            </a:r>
            <a:r>
              <a:rPr lang="en-US" dirty="0"/>
              <a:t> Private!)</a:t>
            </a:r>
          </a:p>
          <a:p>
            <a:r>
              <a:rPr lang="en-US" b="1" dirty="0"/>
              <a:t>      Auto-assign public IP:</a:t>
            </a:r>
            <a:r>
              <a:rPr lang="en-US" dirty="0"/>
              <a:t> </a:t>
            </a:r>
            <a:r>
              <a:rPr lang="en-US" i="1" dirty="0"/>
              <a:t>Enable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9556" r="37075" b="7106"/>
          <a:stretch/>
        </p:blipFill>
        <p:spPr>
          <a:xfrm>
            <a:off x="262394" y="2945811"/>
            <a:ext cx="5693134" cy="36219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8" r="38442" b="7668"/>
          <a:stretch/>
        </p:blipFill>
        <p:spPr>
          <a:xfrm>
            <a:off x="6130456" y="2906054"/>
            <a:ext cx="5844209" cy="36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62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787" y="294199"/>
            <a:ext cx="115373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36. Under Firewall (security groups), choose Select existing security group.</a:t>
            </a:r>
          </a:p>
          <a:p>
            <a:r>
              <a:rPr lang="en-US" dirty="0"/>
              <a:t>37. For Common security groups, select default</a:t>
            </a:r>
          </a:p>
          <a:p>
            <a:r>
              <a:rPr lang="en-US" dirty="0"/>
              <a:t>38. Expand the Advanced details panel.</a:t>
            </a:r>
          </a:p>
          <a:p>
            <a:r>
              <a:rPr lang="en-US" dirty="0"/>
              <a:t>39. Scroll to the bottom of the page enter the code in User data </a:t>
            </a:r>
          </a:p>
          <a:p>
            <a:r>
              <a:rPr lang="en-US" dirty="0"/>
              <a:t>40. choose Launch instance and Choose View all instances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20"/>
          <a:stretch/>
        </p:blipFill>
        <p:spPr>
          <a:xfrm>
            <a:off x="365760" y="1971924"/>
            <a:ext cx="5534107" cy="4633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80"/>
          <a:stretch/>
        </p:blipFill>
        <p:spPr>
          <a:xfrm>
            <a:off x="6337190" y="1971924"/>
            <a:ext cx="5335325" cy="463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61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9128" y="540688"/>
            <a:ext cx="1042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41. Wait until Web Server 1 shows </a:t>
            </a:r>
            <a:r>
              <a:rPr lang="en-US" i="1" dirty="0"/>
              <a:t>2/2 checks passed</a:t>
            </a:r>
            <a:r>
              <a:rPr lang="en-US" dirty="0"/>
              <a:t> in the Status check column.</a:t>
            </a:r>
          </a:p>
          <a:p>
            <a:r>
              <a:rPr lang="en-US" dirty="0"/>
              <a:t>42. Select Web Server 1 and Copy the Public IPv4 DNS value shown in the Details tab at the bottom of the page.</a:t>
            </a:r>
          </a:p>
          <a:p>
            <a:r>
              <a:rPr lang="en-US" dirty="0"/>
              <a:t>43. Open a new web browser tab, paste the Public DNS value and press Enter and you should see a web page   displaying the AWS logo and instance meta-data values.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8847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(Identify and Access Management)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2540" y="1690688"/>
            <a:ext cx="9700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1.Login to your AWS account</a:t>
            </a:r>
          </a:p>
          <a:p>
            <a:r>
              <a:rPr lang="en-US" dirty="0"/>
              <a:t>2.Aws console select IAM</a:t>
            </a:r>
          </a:p>
          <a:p>
            <a:r>
              <a:rPr lang="en-US" dirty="0"/>
              <a:t>3.From the left pane select users groups and choose create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7"/>
          <a:stretch/>
        </p:blipFill>
        <p:spPr>
          <a:xfrm>
            <a:off x="1868557" y="2759103"/>
            <a:ext cx="6973293" cy="37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83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8883" y="341906"/>
            <a:ext cx="11386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4.Name the user group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Attach permissions policies by selecting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AmazonEC2FullAccess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6.Click on create group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"/>
          <a:stretch/>
        </p:blipFill>
        <p:spPr>
          <a:xfrm>
            <a:off x="970060" y="1542552"/>
            <a:ext cx="8563555" cy="461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7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7809" y="333955"/>
            <a:ext cx="11561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7.Now left pane click on users and then select add users </a:t>
            </a:r>
          </a:p>
          <a:p>
            <a:r>
              <a:rPr lang="en-US" dirty="0"/>
              <a:t>8.Give the user name and click on next ,next and create user</a:t>
            </a:r>
          </a:p>
          <a:p>
            <a:r>
              <a:rPr lang="en-US" dirty="0"/>
              <a:t>9.User successfully created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29"/>
          <a:stretch/>
        </p:blipFill>
        <p:spPr>
          <a:xfrm>
            <a:off x="1470992" y="1534602"/>
            <a:ext cx="8197794" cy="438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53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0059" y="357809"/>
            <a:ext cx="1042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10.Now click on user group and select group the which we created before</a:t>
            </a:r>
          </a:p>
          <a:p>
            <a:r>
              <a:rPr lang="en-US" dirty="0"/>
              <a:t>11.Scoll down we add user click on it and select the user which we created</a:t>
            </a:r>
          </a:p>
          <a:p>
            <a:r>
              <a:rPr lang="en-US" dirty="0"/>
              <a:t>12. Finally we created adding users to the group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" b="1"/>
          <a:stretch/>
        </p:blipFill>
        <p:spPr>
          <a:xfrm>
            <a:off x="1836752" y="1669774"/>
            <a:ext cx="7534302" cy="408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08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CloudWatch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574358"/>
            <a:ext cx="1113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1.In the AWS Management Console choose services , choose cloud watch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t="37241" r="29802" b="16242"/>
          <a:stretch/>
        </p:blipFill>
        <p:spPr>
          <a:xfrm>
            <a:off x="1796994" y="2186609"/>
            <a:ext cx="6921241" cy="389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77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8153" y="461176"/>
            <a:ext cx="10726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2 In the left side under alarm, select Billing. 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    3. Then click create alarm.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5" t="33447" r="26403" b="14836"/>
          <a:stretch/>
        </p:blipFill>
        <p:spPr>
          <a:xfrm>
            <a:off x="1987825" y="1765189"/>
            <a:ext cx="7105031" cy="40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19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4055" y="548639"/>
            <a:ext cx="11322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In instances we launch instances click on it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84" y="1073427"/>
            <a:ext cx="9185564" cy="457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54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2797" y="1025718"/>
            <a:ext cx="1035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Under currency, type rupees.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4" t="25437" r="23906" b="20879"/>
          <a:stretch/>
        </p:blipFill>
        <p:spPr>
          <a:xfrm>
            <a:off x="2743199" y="1677725"/>
            <a:ext cx="6868263" cy="399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1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809" y="453224"/>
            <a:ext cx="11298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5.In conditions , leave the default values of Threshold type , whenever estimated charges is... </a:t>
            </a:r>
          </a:p>
          <a:p>
            <a:r>
              <a:rPr lang="en-US" sz="2000" dirty="0"/>
              <a:t>6. Define the threshold value to 1000 rupees. </a:t>
            </a:r>
          </a:p>
          <a:p>
            <a:r>
              <a:rPr lang="en-US" sz="2000" dirty="0"/>
              <a:t>7. Click Next.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8" t="28810" r="18261" b="10197"/>
          <a:stretch/>
        </p:blipFill>
        <p:spPr>
          <a:xfrm>
            <a:off x="2218414" y="1637969"/>
            <a:ext cx="7818551" cy="447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14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202" y="413468"/>
            <a:ext cx="10662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8.Select create new topic.</a:t>
            </a:r>
          </a:p>
          <a:p>
            <a:r>
              <a:rPr lang="en-US" dirty="0"/>
              <a:t>9. Give alarm a name as </a:t>
            </a:r>
            <a:r>
              <a:rPr lang="en-US" dirty="0" err="1"/>
              <a:t>newbilling</a:t>
            </a:r>
            <a:r>
              <a:rPr lang="en-US" dirty="0"/>
              <a:t>. </a:t>
            </a:r>
          </a:p>
          <a:p>
            <a:r>
              <a:rPr lang="en-US" dirty="0"/>
              <a:t>10. Enter your email to receive the notifications. </a:t>
            </a:r>
          </a:p>
          <a:p>
            <a:r>
              <a:rPr lang="en-US" dirty="0"/>
              <a:t>11. Click on create topic. </a:t>
            </a:r>
          </a:p>
          <a:p>
            <a:r>
              <a:rPr lang="en-US" dirty="0"/>
              <a:t>12. And then click on next.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7592418-7817-E3AE-CE6F-2EA72EA28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56" y="2000249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6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0445" y="524786"/>
            <a:ext cx="1009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13. Under alarm name give name as Billing-1000 rupees and click on next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2" t="23048" r="21739" b="13571"/>
          <a:stretch/>
        </p:blipFill>
        <p:spPr>
          <a:xfrm>
            <a:off x="1478941" y="1431235"/>
            <a:ext cx="7894006" cy="47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89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69" y="500932"/>
            <a:ext cx="1139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14. Click on create alarm.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2" t="30215" r="23557" b="13430"/>
          <a:stretch/>
        </p:blipFill>
        <p:spPr>
          <a:xfrm>
            <a:off x="1534602" y="1550504"/>
            <a:ext cx="7971750" cy="43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22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2250" y="596348"/>
            <a:ext cx="1001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15. Your alarm is successfully created.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6" t="26421" r="20553" b="10198"/>
          <a:stretch/>
        </p:blipFill>
        <p:spPr>
          <a:xfrm>
            <a:off x="1387501" y="1248354"/>
            <a:ext cx="8468141" cy="477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12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EBS(Elastic Block Store)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2003729"/>
            <a:ext cx="10599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 the </a:t>
            </a:r>
            <a:r>
              <a:rPr lang="en-US" b="1" dirty="0"/>
              <a:t>AWS Management Console</a:t>
            </a:r>
            <a:r>
              <a:rPr lang="en-US" dirty="0"/>
              <a:t>, on the </a:t>
            </a:r>
            <a:r>
              <a:rPr lang="en-US" b="1" dirty="0"/>
              <a:t>Services</a:t>
            </a:r>
            <a:r>
              <a:rPr lang="en-US" dirty="0"/>
              <a:t> menu, click </a:t>
            </a:r>
            <a:r>
              <a:rPr lang="en-US" b="1" dirty="0"/>
              <a:t>EC2</a:t>
            </a:r>
            <a:r>
              <a:rPr lang="en-US" dirty="0"/>
              <a:t>.</a:t>
            </a:r>
          </a:p>
          <a:p>
            <a:pPr marL="342900" indent="-342900">
              <a:buAutoNum type="arabicPeriod" startAt="2"/>
            </a:pPr>
            <a:r>
              <a:rPr lang="en-US" dirty="0"/>
              <a:t>Choose </a:t>
            </a:r>
            <a:r>
              <a:rPr lang="en-US" b="1" dirty="0"/>
              <a:t>Instances</a:t>
            </a:r>
            <a:r>
              <a:rPr lang="en-US" dirty="0"/>
              <a:t> and an Amazon EC2 instance named </a:t>
            </a:r>
            <a:r>
              <a:rPr lang="en-US" b="1" dirty="0"/>
              <a:t>Lab</a:t>
            </a:r>
            <a:r>
              <a:rPr lang="en-US" dirty="0"/>
              <a:t> has already been launched for your lab.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07" y="2731272"/>
            <a:ext cx="8134184" cy="412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19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2737" y="365760"/>
            <a:ext cx="11744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In the left navigation pane, choose Volumes.</a:t>
            </a:r>
          </a:p>
          <a:p>
            <a:endParaRPr lang="en-US" dirty="0"/>
          </a:p>
          <a:p>
            <a:r>
              <a:rPr lang="en-US" dirty="0"/>
              <a:t>4. Choose Create volume then configure: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6" t="29477" r="17866" b="5371"/>
          <a:stretch/>
        </p:blipFill>
        <p:spPr>
          <a:xfrm>
            <a:off x="1494844" y="1542553"/>
            <a:ext cx="8293211" cy="470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72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9958" y="310101"/>
            <a:ext cx="1095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5.Volume Type: General Purpose SSD (gp2) </a:t>
            </a:r>
          </a:p>
          <a:p>
            <a:r>
              <a:rPr lang="en-US" dirty="0"/>
              <a:t>   Size (</a:t>
            </a:r>
            <a:r>
              <a:rPr lang="en-US" dirty="0" err="1"/>
              <a:t>GiB</a:t>
            </a:r>
            <a:r>
              <a:rPr lang="en-US" dirty="0"/>
              <a:t>): 1. NOTE: You may be restricted from creating large volumes. </a:t>
            </a:r>
          </a:p>
          <a:p>
            <a:r>
              <a:rPr lang="en-US" dirty="0"/>
              <a:t>   Availability Zone: Select the same availability zone as your EC2 instance.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1" t="28810" r="26008" b="13851"/>
          <a:stretch/>
        </p:blipFill>
        <p:spPr>
          <a:xfrm>
            <a:off x="1248355" y="1725432"/>
            <a:ext cx="7927450" cy="445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57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228" y="500932"/>
            <a:ext cx="9700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Choose Add Tag </a:t>
            </a:r>
          </a:p>
          <a:p>
            <a:r>
              <a:rPr lang="en-US" dirty="0"/>
              <a:t>    In the Tag Editor, enter: – Key: Name – Value: My Volume </a:t>
            </a:r>
          </a:p>
          <a:p>
            <a:r>
              <a:rPr lang="en-US" dirty="0"/>
              <a:t>    Click on create volume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53" y="1424262"/>
            <a:ext cx="8779897" cy="51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64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64" y="1722708"/>
            <a:ext cx="8648700" cy="41338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4564" y="554003"/>
            <a:ext cx="9060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4.In that launch an instance we should name the instances in name and tags</a:t>
            </a:r>
          </a:p>
          <a:p>
            <a:endParaRPr lang="en-US" dirty="0"/>
          </a:p>
          <a:p>
            <a:r>
              <a:rPr lang="en-US" dirty="0"/>
              <a:t>5.After that we select application and OS image(AMI) by default we have Amazon Linux </a:t>
            </a:r>
          </a:p>
        </p:txBody>
      </p:sp>
    </p:spTree>
    <p:extLst>
      <p:ext uri="{BB962C8B-B14F-4D97-AF65-F5344CB8AC3E}">
        <p14:creationId xmlns:p14="http://schemas.microsoft.com/office/powerpoint/2010/main" val="2352429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689" y="461176"/>
            <a:ext cx="1057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Select My Volume. </a:t>
            </a:r>
          </a:p>
          <a:p>
            <a:r>
              <a:rPr lang="en-US" dirty="0"/>
              <a:t>8. In the Actions menu, choose Attach volume.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03" y="1226777"/>
            <a:ext cx="97536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18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4299" y="381663"/>
            <a:ext cx="9939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Choose the Instance field, then select the instance that appears(Lab). </a:t>
            </a:r>
          </a:p>
          <a:p>
            <a:endParaRPr lang="en-US" dirty="0"/>
          </a:p>
          <a:p>
            <a:r>
              <a:rPr lang="en-US" dirty="0"/>
              <a:t>10. Choose Attach volume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866" y="1721581"/>
            <a:ext cx="7597126" cy="445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3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5517" y="485030"/>
            <a:ext cx="11052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11. Choose the Details drop down menu above these instructions you are currently reading, and then choose Show </a:t>
            </a:r>
          </a:p>
          <a:p>
            <a:r>
              <a:rPr lang="en-US" dirty="0"/>
              <a:t>12. Choose the Download PPK button and save the </a:t>
            </a:r>
            <a:r>
              <a:rPr lang="en-US" dirty="0" err="1"/>
              <a:t>labsuser.ppk</a:t>
            </a:r>
            <a:r>
              <a:rPr lang="en-US" dirty="0"/>
              <a:t> file.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48" y="1348284"/>
            <a:ext cx="84582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55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688" y="485030"/>
            <a:ext cx="114816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13.Open putty.exe </a:t>
            </a:r>
          </a:p>
          <a:p>
            <a:r>
              <a:rPr lang="en-US" dirty="0"/>
              <a:t>14. Configure your </a:t>
            </a:r>
            <a:r>
              <a:rPr lang="en-US" dirty="0" err="1"/>
              <a:t>PuTTY</a:t>
            </a:r>
            <a:r>
              <a:rPr lang="en-US" dirty="0"/>
              <a:t> session:</a:t>
            </a:r>
          </a:p>
          <a:p>
            <a:r>
              <a:rPr lang="en-US" dirty="0"/>
              <a:t> – Choose Session </a:t>
            </a:r>
          </a:p>
          <a:p>
            <a:r>
              <a:rPr lang="en-US" dirty="0"/>
              <a:t>– Host Name (or IP address): Paste the Public DNS or IPv4 address of the Lab instance that you noted earlier. </a:t>
            </a:r>
          </a:p>
          <a:p>
            <a:r>
              <a:rPr lang="en-US" dirty="0"/>
              <a:t>– Back in </a:t>
            </a:r>
            <a:r>
              <a:rPr lang="en-US" dirty="0" err="1"/>
              <a:t>PuTTY</a:t>
            </a:r>
            <a:r>
              <a:rPr lang="en-US" dirty="0"/>
              <a:t>, in the Connection list, expand SSH </a:t>
            </a:r>
          </a:p>
          <a:p>
            <a:r>
              <a:rPr lang="en-US" dirty="0"/>
              <a:t>– Choose </a:t>
            </a:r>
            <a:r>
              <a:rPr lang="en-US" dirty="0" err="1"/>
              <a:t>Auth</a:t>
            </a:r>
            <a:r>
              <a:rPr lang="en-US" dirty="0"/>
              <a:t> and expand Credentials </a:t>
            </a:r>
          </a:p>
          <a:p>
            <a:r>
              <a:rPr lang="en-US" dirty="0"/>
              <a:t>– Under Private key file for authentication: Choose Browse</a:t>
            </a:r>
          </a:p>
          <a:p>
            <a:r>
              <a:rPr lang="en-US" dirty="0"/>
              <a:t> – Browse to the </a:t>
            </a:r>
            <a:r>
              <a:rPr lang="en-US" dirty="0" err="1"/>
              <a:t>labsuser.ppk</a:t>
            </a:r>
            <a:r>
              <a:rPr lang="en-US" dirty="0"/>
              <a:t> file that you downloaded, select it, and choose Open – Choose Open again. When prompted login as, enter: ec2-user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64" y="2990437"/>
            <a:ext cx="7017068" cy="38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93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082" y="795130"/>
            <a:ext cx="9477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15.The putty is ready for executing your commands like creating a directory, viewing a file, creating a </a:t>
            </a:r>
            <a:r>
              <a:rPr lang="en-US" dirty="0" err="1"/>
              <a:t>file,etc</a:t>
            </a:r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47031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60763" y="792218"/>
            <a:ext cx="101068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6.We need select Instance type by default t2.micro</a:t>
            </a:r>
          </a:p>
          <a:p>
            <a:endParaRPr lang="en-US" dirty="0"/>
          </a:p>
          <a:p>
            <a:r>
              <a:rPr lang="en-US" dirty="0"/>
              <a:t>7.Next we select the key pair If it is available then select 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422" y="1715548"/>
            <a:ext cx="9601200" cy="459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7364" y="644236"/>
            <a:ext cx="1078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8.If there not key pair then create a key pair and then select 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63" y="1184563"/>
            <a:ext cx="8541327" cy="426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8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810491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9.In network setting we see security group there are two options are create security group and select existing security group</a:t>
            </a:r>
          </a:p>
          <a:p>
            <a:r>
              <a:rPr lang="en-US" dirty="0"/>
              <a:t>   now we select create security group and allow SSH traffic and we allow https and http traffic as our use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643858"/>
            <a:ext cx="9829801" cy="484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89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4236" y="519545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10.Then click on the launch instances in right side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03" y="1230061"/>
            <a:ext cx="10058400" cy="49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6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982" y="415636"/>
            <a:ext cx="1099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11.It takes few minutes to create instances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84968"/>
            <a:ext cx="10058400" cy="48728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836257"/>
            <a:ext cx="919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12.Finally we created an ec2 instances</a:t>
            </a:r>
          </a:p>
        </p:txBody>
      </p:sp>
    </p:spTree>
    <p:extLst>
      <p:ext uri="{BB962C8B-B14F-4D97-AF65-F5344CB8AC3E}">
        <p14:creationId xmlns:p14="http://schemas.microsoft.com/office/powerpoint/2010/main" val="1501649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1321</Words>
  <Application>Microsoft Office PowerPoint</Application>
  <PresentationFormat>Widescreen</PresentationFormat>
  <Paragraphs>143</Paragraphs>
  <Slides>44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 DEPLOYMENT OFV SERVICES IN AWS</vt:lpstr>
      <vt:lpstr>AWS EC2(Elastic Compute cloud)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VPC(Virtual Private Cloud)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IAM (Identify and Access Management)</vt:lpstr>
      <vt:lpstr>PowerPoint Presentation</vt:lpstr>
      <vt:lpstr>PowerPoint Presentation</vt:lpstr>
      <vt:lpstr>PowerPoint Presentation</vt:lpstr>
      <vt:lpstr>Amazon CloudWatch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EBS(Elastic Block Store)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</dc:title>
  <dc:creator>Microsoft account</dc:creator>
  <cp:lastModifiedBy>harika t</cp:lastModifiedBy>
  <cp:revision>34</cp:revision>
  <dcterms:created xsi:type="dcterms:W3CDTF">2023-04-03T14:19:00Z</dcterms:created>
  <dcterms:modified xsi:type="dcterms:W3CDTF">2023-04-04T03:14:52Z</dcterms:modified>
</cp:coreProperties>
</file>